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7F7A-827B-462D-AF31-E43D6A62A3F4}" type="datetimeFigureOut">
              <a:rPr lang="pt-BR" smtClean="0"/>
              <a:t>26/09/2023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8EC8-6CEA-46A0-A544-C93A6E2692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3066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7F7A-827B-462D-AF31-E43D6A62A3F4}" type="datetimeFigureOut">
              <a:rPr lang="pt-BR" smtClean="0"/>
              <a:t>26/09/2023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8EC8-6CEA-46A0-A544-C93A6E2692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2731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7F7A-827B-462D-AF31-E43D6A62A3F4}" type="datetimeFigureOut">
              <a:rPr lang="pt-BR" smtClean="0"/>
              <a:t>26/09/2023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8EC8-6CEA-46A0-A544-C93A6E2692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8871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48080"/>
            <a:ext cx="10515600" cy="834866"/>
          </a:xfrm>
        </p:spPr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072640"/>
            <a:ext cx="10515600" cy="410432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7F7A-827B-462D-AF31-E43D6A62A3F4}" type="datetimeFigureOut">
              <a:rPr lang="pt-BR" smtClean="0"/>
              <a:t>26/09/2023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8EC8-6CEA-46A0-A544-C93A6E2692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115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7F7A-827B-462D-AF31-E43D6A62A3F4}" type="datetimeFigureOut">
              <a:rPr lang="pt-BR" smtClean="0"/>
              <a:t>26/09/2023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8EC8-6CEA-46A0-A544-C93A6E2692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0614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7F7A-827B-462D-AF31-E43D6A62A3F4}" type="datetimeFigureOut">
              <a:rPr lang="pt-BR" smtClean="0"/>
              <a:t>26/09/2023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8EC8-6CEA-46A0-A544-C93A6E2692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7734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7F7A-827B-462D-AF31-E43D6A62A3F4}" type="datetimeFigureOut">
              <a:rPr lang="pt-BR" smtClean="0"/>
              <a:t>26/09/2023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8EC8-6CEA-46A0-A544-C93A6E2692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984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7F7A-827B-462D-AF31-E43D6A62A3F4}" type="datetimeFigureOut">
              <a:rPr lang="pt-BR" smtClean="0"/>
              <a:t>26/09/2023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8EC8-6CEA-46A0-A544-C93A6E2692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3344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7F7A-827B-462D-AF31-E43D6A62A3F4}" type="datetimeFigureOut">
              <a:rPr lang="pt-BR" smtClean="0"/>
              <a:t>26/09/2023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8EC8-6CEA-46A0-A544-C93A6E2692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8091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7F7A-827B-462D-AF31-E43D6A62A3F4}" type="datetimeFigureOut">
              <a:rPr lang="pt-BR" smtClean="0"/>
              <a:t>26/09/2023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8EC8-6CEA-46A0-A544-C93A6E2692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8517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7F7A-827B-462D-AF31-E43D6A62A3F4}" type="datetimeFigureOut">
              <a:rPr lang="pt-BR" smtClean="0"/>
              <a:t>26/09/2023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8EC8-6CEA-46A0-A544-C93A6E2692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1249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 descr="Uma imagem contendo Aplicativo&#10;&#10;Descrição gerada automaticamente">
            <a:extLst>
              <a:ext uri="{FF2B5EF4-FFF2-40B4-BE49-F238E27FC236}">
                <a16:creationId xmlns:a16="http://schemas.microsoft.com/office/drawing/2014/main" id="{B2C91A70-6B51-C283-7325-8105B7974AF6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" y="0"/>
            <a:ext cx="12182534" cy="6858000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2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562100"/>
            <a:ext cx="10515600" cy="4614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87F7A-827B-462D-AF31-E43D6A62A3F4}" type="datetimeFigureOut">
              <a:rPr lang="pt-BR" smtClean="0"/>
              <a:t>26/09/2023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C8EC8-6CEA-46A0-A544-C93A6E2692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8376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976309" y="1393420"/>
            <a:ext cx="82393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TÍTULO DO TRABALHO (Fonte 36)</a:t>
            </a:r>
          </a:p>
        </p:txBody>
      </p:sp>
      <p:sp>
        <p:nvSpPr>
          <p:cNvPr id="5" name="Retângulo 4"/>
          <p:cNvSpPr/>
          <p:nvPr/>
        </p:nvSpPr>
        <p:spPr>
          <a:xfrm>
            <a:off x="1671021" y="2748611"/>
            <a:ext cx="917268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*Nome do Autor 1,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Nome do Autor 2, Nome do Autor 3,</a:t>
            </a:r>
            <a:r>
              <a:rPr lang="pt-B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Nome do Autor 4, Nome do Autor 5  </a:t>
            </a:r>
          </a:p>
          <a:p>
            <a:pPr algn="ctr"/>
            <a:endParaRPr lang="pt-BR" sz="2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Instituição – SIGLA 1; </a:t>
            </a:r>
            <a:r>
              <a:rPr lang="pt-B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Instituição 2 – SIGLA 2;</a:t>
            </a:r>
            <a:r>
              <a:rPr lang="pt-B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Instituição 3 – SIGLA 3; </a:t>
            </a:r>
            <a:r>
              <a:rPr lang="pt-B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Instituição 4 – SIGLA 4;  </a:t>
            </a:r>
            <a:r>
              <a:rPr lang="pt-B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Instituição 5 – SIGLA 5; e outros...</a:t>
            </a:r>
          </a:p>
          <a:p>
            <a:pPr algn="ctr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*apenasdoautormarcadocom@asterisco.com.br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450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623944" y="1289422"/>
            <a:ext cx="23006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23944" y="1874197"/>
            <a:ext cx="1113555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Este </a:t>
            </a:r>
            <a:r>
              <a:rPr lang="pt-BR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é um </a:t>
            </a:r>
            <a:r>
              <a:rPr lang="pt-BR" sz="2400" dirty="0">
                <a:latin typeface="Arial" panose="020B0604020202020204" pitchFamily="34" charset="0"/>
                <a:ea typeface="Times New Roman" panose="02020603050405020304" pitchFamily="18" charset="0"/>
              </a:rPr>
              <a:t>modelo para a elaboração </a:t>
            </a:r>
            <a:r>
              <a:rPr lang="pt-BR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da apresentação na XI </a:t>
            </a:r>
            <a:r>
              <a:rPr lang="pt-BR" sz="2400" dirty="0">
                <a:latin typeface="Arial" panose="020B0604020202020204" pitchFamily="34" charset="0"/>
                <a:ea typeface="Times New Roman" panose="02020603050405020304" pitchFamily="18" charset="0"/>
              </a:rPr>
              <a:t>Semana Integrada de Ensino, Pesquisa e Extensão do Instituto Federal de Educação, Ciência e Tecnologia do Pará (IFPA) Campus </a:t>
            </a:r>
            <a:r>
              <a:rPr lang="pt-BR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Santarém (PESQUISA, 2023).</a:t>
            </a:r>
            <a:endParaRPr lang="pt-BR" sz="24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</a:rPr>
              <a:t>A fonte de todo </a:t>
            </a:r>
            <a:r>
              <a:rPr lang="pt-BR" sz="2400" dirty="0" smtClean="0">
                <a:latin typeface="Arial" panose="020B0604020202020204" pitchFamily="34" charset="0"/>
              </a:rPr>
              <a:t>texto (exceto o tópico Referências que deverá ser 20 </a:t>
            </a:r>
            <a:r>
              <a:rPr lang="pt-BR" sz="2400" dirty="0" err="1" smtClean="0">
                <a:latin typeface="Arial" panose="020B0604020202020204" pitchFamily="34" charset="0"/>
              </a:rPr>
              <a:t>pts</a:t>
            </a:r>
            <a:r>
              <a:rPr lang="pt-BR" sz="2400" dirty="0" smtClean="0">
                <a:latin typeface="Arial" panose="020B0604020202020204" pitchFamily="34" charset="0"/>
              </a:rPr>
              <a:t>) </a:t>
            </a:r>
            <a:r>
              <a:rPr lang="pt-BR" sz="2400" dirty="0" smtClean="0">
                <a:latin typeface="Arial" panose="020B0604020202020204" pitchFamily="34" charset="0"/>
              </a:rPr>
              <a:t>da apresentação deverá ser na fonte Arial, tamanho 24, espaçamento 1,5 entre linhas</a:t>
            </a:r>
            <a:r>
              <a:rPr lang="pt-BR" sz="2400" dirty="0" smtClean="0">
                <a:latin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</a:rPr>
              <a:t>Os títulos de cada seção deve ter tamanho 32 e estar em negrito.</a:t>
            </a:r>
            <a:endParaRPr lang="pt-BR" sz="24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982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612801" y="1361747"/>
            <a:ext cx="20505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612801" y="2261381"/>
            <a:ext cx="994759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escrever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de forma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sucinta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os principais objetivos propostos pelos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autores.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</a:rPr>
              <a:t>Cada </a:t>
            </a:r>
            <a:r>
              <a:rPr lang="pt-BR" sz="2400" dirty="0">
                <a:latin typeface="Arial" panose="020B0604020202020204" pitchFamily="34" charset="0"/>
              </a:rPr>
              <a:t>apresentador terá até 10 minutos para apresentar mais 5 minutos de arguição pelos avaliadores</a:t>
            </a:r>
            <a:r>
              <a:rPr lang="pt-BR" sz="2400" dirty="0" smtClean="0">
                <a:latin typeface="Arial" panose="020B0604020202020204" pitchFamily="34" charset="0"/>
              </a:rPr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337619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5011" y="1415534"/>
            <a:ext cx="25955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645011" y="2273606"/>
            <a:ext cx="99067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metodologia deverá apresentar a descrição das ações e equipamentos utilizados na elaboração do projeto.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Recomenda-se priorizar a apresentação com figuras, tabelas, quadros e outras formas de ilustração em detrimento ao texto escrito.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418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76286" y="1372251"/>
            <a:ext cx="100598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 e </a:t>
            </a:r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676286" y="2348909"/>
            <a:ext cx="107160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Os resultados poderão ser finais ou parciais, dependendo da fase em que se encontra o projeto de ensino, pesquisa ou extensão.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589796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47195" y="1307958"/>
            <a:ext cx="33954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Agradecimentos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47195" y="2122998"/>
            <a:ext cx="107160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Os resultados poderão ser finais ou parciais, dependendo da fase em que se encontra o projeto de ensino, pesquisa ou extensão.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171639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68710" y="1254168"/>
            <a:ext cx="94511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Referencial </a:t>
            </a:r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teórico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68710" y="1838943"/>
            <a:ext cx="11253944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 </a:t>
            </a:r>
            <a:r>
              <a:rPr lang="pt-B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referências citadas no texto podem ficar dentro de parênteses (com letras maiúsculas) ou fora dos parênteses (com letras minúsculas) (NBR6023/2018).</a:t>
            </a:r>
            <a:r>
              <a:rPr lang="pt-BR" sz="20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Listar as referências em ordem alfabética e justificada, sem marcadores ou numeração. </a:t>
            </a:r>
          </a:p>
          <a:p>
            <a:pPr algn="just">
              <a:spcAft>
                <a:spcPts val="0"/>
              </a:spcAft>
            </a:pPr>
            <a:r>
              <a:rPr lang="pt-B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FISCHER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G. A. Drug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resistence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clinical oncology and hematology introduction. </a:t>
            </a:r>
            <a:r>
              <a:rPr lang="en-US" sz="20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Hematol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0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Oncol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0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Clin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North Am.,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v. 9, n. 2, p. 11-14, 1995.</a:t>
            </a: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HOLTZMAN, D. M. 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Washington University’s Department of Neurology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Disponível em: http://www.neuro.wustl.edu/neuromuscular/pics/diagrams/nmj.gif. Acesso em: 26 dez. 2001.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RUIZ-SILVA, C. </a:t>
            </a: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Efeito da corrente elétrica de baixa intensidade em feridas cutâneas de ratos.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2006. 121 f. Dissertação (Mestrado em Bioengenharia) – Instituto de Pesquisa e Desenvolvimento, Universidade do Vale do Paraíba, 2006.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WATSON, T. Estimulação Elétrica para a cicatrização de feridas. </a:t>
            </a:r>
            <a:r>
              <a:rPr lang="it-IT" sz="20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it-IT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KITCHEN, S.; BAZIN, S. </a:t>
            </a:r>
            <a:r>
              <a:rPr lang="it-IT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Eletroterapia de Clayton. </a:t>
            </a:r>
            <a:r>
              <a:rPr lang="it-IT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10. ed. São Paulo: Manole, 1998.</a:t>
            </a:r>
            <a:endParaRPr lang="pt-B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5729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320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ROGERIO RANGEL RODRIGUES</dc:creator>
  <cp:lastModifiedBy>ROGERIO RANGEL RODRIGUES</cp:lastModifiedBy>
  <cp:revision>24</cp:revision>
  <dcterms:created xsi:type="dcterms:W3CDTF">2023-09-15T13:57:34Z</dcterms:created>
  <dcterms:modified xsi:type="dcterms:W3CDTF">2023-09-26T19:38:58Z</dcterms:modified>
</cp:coreProperties>
</file>